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7" r:id="rId3"/>
    <p:sldId id="284" r:id="rId4"/>
    <p:sldId id="279" r:id="rId5"/>
    <p:sldId id="282" r:id="rId6"/>
    <p:sldId id="283" r:id="rId7"/>
    <p:sldId id="269" r:id="rId8"/>
    <p:sldId id="273" r:id="rId9"/>
    <p:sldId id="288" r:id="rId10"/>
    <p:sldId id="281" r:id="rId11"/>
    <p:sldId id="280" r:id="rId12"/>
    <p:sldId id="296" r:id="rId13"/>
    <p:sldId id="268" r:id="rId14"/>
    <p:sldId id="263" r:id="rId15"/>
    <p:sldId id="264" r:id="rId16"/>
    <p:sldId id="271" r:id="rId17"/>
    <p:sldId id="272" r:id="rId18"/>
    <p:sldId id="277" r:id="rId19"/>
    <p:sldId id="278" r:id="rId20"/>
    <p:sldId id="275" r:id="rId21"/>
    <p:sldId id="285" r:id="rId22"/>
    <p:sldId id="286" r:id="rId23"/>
    <p:sldId id="290" r:id="rId24"/>
    <p:sldId id="293" r:id="rId25"/>
    <p:sldId id="294" r:id="rId26"/>
    <p:sldId id="295" r:id="rId27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626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15/01/2015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24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25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15/01/2015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4915" y="1004874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0"/>
          <p:cNvGrpSpPr/>
          <p:nvPr/>
        </p:nvGrpSpPr>
        <p:grpSpPr>
          <a:xfrm>
            <a:off x="-4826476" y="-970358"/>
            <a:ext cx="18866326" cy="6438471"/>
            <a:chOff x="-4826476" y="-970358"/>
            <a:chExt cx="18866326" cy="6438471"/>
          </a:xfrm>
        </p:grpSpPr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919212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-4826476" y="-970358"/>
              <a:ext cx="8606875" cy="6438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041871" y="-970357"/>
              <a:ext cx="9997979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-4719484" y="-868846"/>
              <a:ext cx="504000" cy="53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114670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-3121279" y="348744"/>
              <a:ext cx="4664373" cy="3671121"/>
            </a:xfrm>
            <a:prstGeom prst="rect">
              <a:avLst/>
            </a:prstGeom>
          </p:spPr>
        </p:pic>
        <p:grpSp>
          <p:nvGrpSpPr>
            <p:cNvPr id="285" name="Group 284"/>
            <p:cNvGrpSpPr/>
            <p:nvPr/>
          </p:nvGrpSpPr>
          <p:grpSpPr>
            <a:xfrm rot="20623190">
              <a:off x="-3500289" y="1110710"/>
              <a:ext cx="6088382" cy="545448"/>
              <a:chOff x="4474058" y="8300603"/>
              <a:chExt cx="10885181" cy="975185"/>
            </a:xfrm>
          </p:grpSpPr>
          <p:sp>
            <p:nvSpPr>
              <p:cNvPr id="299" name="Freeform 298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0" name="Freeform 299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01" name="Straight Connector 300"/>
              <p:cNvCxnSpPr>
                <a:endCxn id="300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>
                <a:endCxn id="300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Connector 285"/>
            <p:cNvCxnSpPr/>
            <p:nvPr/>
          </p:nvCxnSpPr>
          <p:spPr>
            <a:xfrm>
              <a:off x="-3454679" y="1975037"/>
              <a:ext cx="0" cy="108907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endCxn id="290" idx="0"/>
            </p:cNvCxnSpPr>
            <p:nvPr/>
          </p:nvCxnSpPr>
          <p:spPr>
            <a:xfrm flipH="1">
              <a:off x="-3306790" y="2487301"/>
              <a:ext cx="0" cy="1099734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endCxn id="289" idx="2"/>
            </p:cNvCxnSpPr>
            <p:nvPr/>
          </p:nvCxnSpPr>
          <p:spPr>
            <a:xfrm flipH="1">
              <a:off x="2316465" y="299333"/>
              <a:ext cx="428" cy="1092451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Freeform 288"/>
            <p:cNvSpPr/>
            <p:nvPr/>
          </p:nvSpPr>
          <p:spPr>
            <a:xfrm rot="20623190">
              <a:off x="-3544406" y="2215480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90" name="Freeform 289"/>
            <p:cNvSpPr/>
            <p:nvPr/>
          </p:nvSpPr>
          <p:spPr>
            <a:xfrm rot="20623190" flipV="1">
              <a:off x="-3463196" y="2493551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1" name="Straight Connector 290"/>
            <p:cNvCxnSpPr>
              <a:endCxn id="290" idx="0"/>
            </p:cNvCxnSpPr>
            <p:nvPr/>
          </p:nvCxnSpPr>
          <p:spPr>
            <a:xfrm rot="20623190">
              <a:off x="-3385493" y="3053179"/>
              <a:ext cx="0" cy="54544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290" idx="2"/>
            </p:cNvCxnSpPr>
            <p:nvPr/>
          </p:nvCxnSpPr>
          <p:spPr>
            <a:xfrm>
              <a:off x="2316892" y="1392406"/>
              <a:ext cx="144287" cy="49490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470020" y="788649"/>
              <a:ext cx="0" cy="1098657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/>
            <p:cNvGrpSpPr/>
            <p:nvPr/>
          </p:nvGrpSpPr>
          <p:grpSpPr>
            <a:xfrm>
              <a:off x="-271443" y="1727321"/>
              <a:ext cx="1281795" cy="2370684"/>
              <a:chOff x="6309735" y="3197749"/>
              <a:chExt cx="2291672" cy="4238454"/>
            </a:xfrm>
          </p:grpSpPr>
          <p:sp>
            <p:nvSpPr>
              <p:cNvPr id="297" name="Can 296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98" name="Right Arrow 297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95" name="Right Arrow 294"/>
            <p:cNvSpPr/>
            <p:nvPr/>
          </p:nvSpPr>
          <p:spPr>
            <a:xfrm rot="20712641">
              <a:off x="-4621404" y="2705956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6" name="Right Arrow 295"/>
            <p:cNvSpPr/>
            <p:nvPr/>
          </p:nvSpPr>
          <p:spPr>
            <a:xfrm rot="9912641">
              <a:off x="2583128" y="680685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6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/>
          <p:cNvGrpSpPr/>
          <p:nvPr/>
        </p:nvGrpSpPr>
        <p:grpSpPr>
          <a:xfrm>
            <a:off x="-3983978" y="0"/>
            <a:ext cx="18995785" cy="7132990"/>
            <a:chOff x="-3983978" y="0"/>
            <a:chExt cx="18995785" cy="7132990"/>
          </a:xfrm>
        </p:grpSpPr>
        <p:pic>
          <p:nvPicPr>
            <p:cNvPr id="3074" name="Picture 2" descr="D:\Photography\setup\progress report\sample mirror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94717" y="2334"/>
              <a:ext cx="4417090" cy="71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9698" b="-7"/>
            <a:stretch/>
          </p:blipFill>
          <p:spPr>
            <a:xfrm>
              <a:off x="6333107" y="2334"/>
              <a:ext cx="4003200" cy="315996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" t="-596" r="7052" b="721"/>
            <a:stretch/>
          </p:blipFill>
          <p:spPr>
            <a:xfrm>
              <a:off x="6293881" y="3545999"/>
              <a:ext cx="4003200" cy="3561347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04239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598838" y="382472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828565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-3983978" y="0"/>
              <a:ext cx="10114029" cy="7132990"/>
              <a:chOff x="-4200545" y="0"/>
              <a:chExt cx="10114029" cy="713299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92567" y="2543951"/>
                <a:ext cx="572414" cy="19818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907061" y="5254814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 flipV="1">
                <a:off x="567424" y="452304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5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 rot="5400000">
                <a:off x="-168567" y="5254905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7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8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5400000">
                <a:off x="600729" y="892044"/>
                <a:ext cx="557972" cy="557974"/>
                <a:chOff x="6892963" y="1302411"/>
                <a:chExt cx="720000" cy="725098"/>
              </a:xfrm>
              <a:solidFill>
                <a:schemeClr val="bg2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6892963" y="1302411"/>
                  <a:ext cx="720000" cy="72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6" name="Straight Connector 145"/>
                <p:cNvCxnSpPr/>
                <p:nvPr/>
              </p:nvCxnSpPr>
              <p:spPr>
                <a:xfrm flipH="1" flipV="1">
                  <a:off x="6892964" y="1302411"/>
                  <a:ext cx="719999" cy="72509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rot="7200000">
                <a:off x="-3668246" y="4673711"/>
                <a:ext cx="1348952" cy="941482"/>
                <a:chOff x="1284113" y="3745494"/>
                <a:chExt cx="1351990" cy="943601"/>
              </a:xfrm>
            </p:grpSpPr>
            <p:sp>
              <p:nvSpPr>
                <p:cNvPr id="141" name="Freeform 140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2" name="Flowchart: Direct Access Storage 141"/>
                <p:cNvSpPr/>
                <p:nvPr/>
              </p:nvSpPr>
              <p:spPr>
                <a:xfrm rot="19770301">
                  <a:off x="1284113" y="4257390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Flowchart: Magnetic Disk 142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Flowchart: Magnetic Disk 143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>
              <a:xfrm rot="5400000">
                <a:off x="4493260" y="5537835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 rot="5400000" flipV="1">
                <a:off x="1300166" y="525487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3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 rot="5400000">
                <a:off x="321743" y="5254814"/>
                <a:ext cx="1115946" cy="111594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4400000" flipV="1">
                <a:off x="4127878" y="5989973"/>
                <a:ext cx="1354970" cy="931063"/>
                <a:chOff x="1278082" y="3745494"/>
                <a:chExt cx="1358021" cy="933158"/>
              </a:xfrm>
            </p:grpSpPr>
            <p:sp>
              <p:nvSpPr>
                <p:cNvPr id="135" name="Freeform 134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6" name="Flowchart: Direct Access Storage 135"/>
                <p:cNvSpPr/>
                <p:nvPr/>
              </p:nvSpPr>
              <p:spPr>
                <a:xfrm rot="19770301">
                  <a:off x="1278082" y="4246947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Flowchart: Magnetic Disk 136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8" name="Flowchart: Magnetic Disk 137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 rot="5400000">
                <a:off x="-3292592" y="5528554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7" name="Straight Connector 16"/>
              <p:cNvCxnSpPr>
                <a:stCxn id="45" idx="0"/>
                <a:endCxn id="60" idx="0"/>
              </p:cNvCxnSpPr>
              <p:nvPr/>
            </p:nvCxnSpPr>
            <p:spPr>
              <a:xfrm flipH="1">
                <a:off x="-3631860" y="5811804"/>
                <a:ext cx="8956374" cy="11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 rot="5400000">
                <a:off x="-982571" y="5457479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5400000">
                <a:off x="-1832510" y="5170663"/>
                <a:ext cx="336707" cy="11771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>
                <a:off x="-1823868" y="5266274"/>
                <a:ext cx="338170" cy="11959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 rot="5400000">
                <a:off x="-3105443" y="5066955"/>
                <a:ext cx="223189" cy="14822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-1602470" y="604576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100</a:t>
                </a:r>
                <a:endParaRPr lang="ga-IE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2691263" y="6045768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2293949" y="5457764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ga-IE" dirty="0" smtClean="0"/>
                  <a:t>v</a:t>
                </a:r>
                <a:endParaRPr lang="ga-IE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4552111" y="5030651"/>
                <a:ext cx="223189" cy="1556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rot="5400000">
                <a:off x="3221059" y="5228873"/>
                <a:ext cx="328995" cy="125831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 flipH="1">
                <a:off x="3249715" y="5140613"/>
                <a:ext cx="306910" cy="12526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 rot="10800000" flipH="1" flipV="1">
                <a:off x="387666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275639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10800000" flipH="1" flipV="1">
                <a:off x="-1261777" y="553371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flipH="1">
                <a:off x="-2460130" y="5534078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 rot="10800000">
                <a:off x="-3738687" y="4916725"/>
                <a:ext cx="223189" cy="1008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>
                <a:endCxn id="96" idx="0"/>
              </p:cNvCxnSpPr>
              <p:nvPr/>
            </p:nvCxnSpPr>
            <p:spPr>
              <a:xfrm flipH="1" flipV="1">
                <a:off x="-3628979" y="1795630"/>
                <a:ext cx="3035" cy="414998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89" idx="2"/>
              </p:cNvCxnSpPr>
              <p:nvPr/>
            </p:nvCxnSpPr>
            <p:spPr>
              <a:xfrm flipV="1">
                <a:off x="5317269" y="1166228"/>
                <a:ext cx="1134" cy="482329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2401635" y="604287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100</a:t>
                </a:r>
                <a:endParaRPr lang="ga-IE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57801" y="6042873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-3346164" y="385071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200</a:t>
                </a:r>
                <a:endParaRPr lang="ga-IE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-907598" y="2133734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6200000">
                <a:off x="132305" y="1039063"/>
                <a:ext cx="390581" cy="1510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40" name="Straight Connector 39"/>
              <p:cNvCxnSpPr>
                <a:stCxn id="96" idx="0"/>
                <a:endCxn id="42" idx="2"/>
              </p:cNvCxnSpPr>
              <p:nvPr/>
            </p:nvCxnSpPr>
            <p:spPr>
              <a:xfrm flipV="1">
                <a:off x="-3628979" y="1795319"/>
                <a:ext cx="4511501" cy="31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89" idx="2"/>
              </p:cNvCxnSpPr>
              <p:nvPr/>
            </p:nvCxnSpPr>
            <p:spPr>
              <a:xfrm flipV="1">
                <a:off x="692762" y="1166228"/>
                <a:ext cx="4625641" cy="2063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 rot="18900000" flipV="1">
                <a:off x="642990" y="1778976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1753888" y="-94243"/>
                <a:ext cx="390581" cy="2527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0800000">
                <a:off x="5207596" y="4849456"/>
                <a:ext cx="223189" cy="10719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8100000" flipV="1">
                <a:off x="5084982" y="5795461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3083101" y="977198"/>
                <a:ext cx="2154924" cy="4699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780954" y="153835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79026" y="384678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49" name="Straight Connector 48"/>
              <p:cNvCxnSpPr>
                <a:endCxn id="89" idx="1"/>
              </p:cNvCxnSpPr>
              <p:nvPr/>
            </p:nvCxnSpPr>
            <p:spPr>
              <a:xfrm flipV="1">
                <a:off x="3079412" y="1324047"/>
                <a:ext cx="2475719" cy="4437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5179" y="1205385"/>
                <a:ext cx="309542" cy="363400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89" idx="3"/>
              </p:cNvCxnSpPr>
              <p:nvPr/>
            </p:nvCxnSpPr>
            <p:spPr>
              <a:xfrm>
                <a:off x="5160584" y="929500"/>
                <a:ext cx="281287" cy="391744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/>
            </p:nvGrpSpPr>
            <p:grpSpPr>
              <a:xfrm rot="16200000" flipH="1">
                <a:off x="5205482" y="4677106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flipH="1">
                <a:off x="3073615" y="88528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-3731459" y="1876504"/>
                <a:ext cx="231115" cy="306282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-3753873" y="1713431"/>
                <a:ext cx="224292" cy="32115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 rot="16200000" flipH="1">
                <a:off x="-3740652" y="4750464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7" name="Straight Connector 56"/>
              <p:cNvCxnSpPr>
                <a:endCxn id="96" idx="2"/>
              </p:cNvCxnSpPr>
              <p:nvPr/>
            </p:nvCxnSpPr>
            <p:spPr>
              <a:xfrm flipH="1">
                <a:off x="-3707888" y="1601235"/>
                <a:ext cx="3358586" cy="11548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-3765169" y="1879313"/>
                <a:ext cx="3408484" cy="10945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 rot="10800000" flipH="1" flipV="1">
                <a:off x="-565824" y="1515729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 rot="13500000" flipV="1">
                <a:off x="-3950302" y="57955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8100000">
                <a:off x="840829" y="1860074"/>
                <a:ext cx="380030" cy="1959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8100000">
                <a:off x="5317025" y="5881976"/>
                <a:ext cx="274833" cy="147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-3908492" y="5877945"/>
                <a:ext cx="286418" cy="148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2385" y="989802"/>
                <a:ext cx="827848" cy="572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PBS</a:t>
                </a:r>
                <a:endParaRPr lang="ga-IE" dirty="0"/>
              </a:p>
            </p:txBody>
          </p:sp>
          <p:cxnSp>
            <p:nvCxnSpPr>
              <p:cNvPr id="65" name="Straight Connector 64"/>
              <p:cNvCxnSpPr>
                <a:endCxn id="42" idx="2"/>
              </p:cNvCxnSpPr>
              <p:nvPr/>
            </p:nvCxnSpPr>
            <p:spPr>
              <a:xfrm>
                <a:off x="879232" y="1182736"/>
                <a:ext cx="3290" cy="61258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87968" y="1361415"/>
                <a:ext cx="1852" cy="62085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073011" y="976372"/>
                <a:ext cx="2211" cy="62624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/>
              <p:cNvSpPr/>
              <p:nvPr/>
            </p:nvSpPr>
            <p:spPr>
              <a:xfrm>
                <a:off x="-455104" y="5227075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-454489" y="6034687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126641" y="5227598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127256" y="603521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-1839484" y="5246097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580079" y="5233656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4737858" y="563108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-3053357" y="5630294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rot="16200000">
                <a:off x="-3642572" y="2626451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6200000">
                <a:off x="5355511" y="2602468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 rot="13500000" flipV="1">
                <a:off x="5078871" y="10709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8900000" flipV="1">
                <a:off x="-3947420" y="1700378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-4044430" y="3214507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91" name="Straight Arrow Connector 90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-2997603" y="6426409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-2419332" y="6427252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17" name="Straight Arrow Connector 116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>
                <a:off x="291072" y="4470796"/>
                <a:ext cx="1169265" cy="83617"/>
                <a:chOff x="5703451" y="4230377"/>
                <a:chExt cx="1106368" cy="79119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 rot="5400000">
                  <a:off x="6599451" y="4098546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5400000">
                  <a:off x="5835282" y="4099128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1625125" y="215362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878774" y="226450"/>
                <a:ext cx="1" cy="558649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98204" y="241021"/>
                <a:ext cx="280114" cy="232783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79716" y="234150"/>
                <a:ext cx="288474" cy="233470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/>
              <p:cNvGrpSpPr>
                <a:grpSpLocks noChangeAspect="1"/>
              </p:cNvGrpSpPr>
              <p:nvPr/>
            </p:nvGrpSpPr>
            <p:grpSpPr>
              <a:xfrm rot="5400000">
                <a:off x="706130" y="1636113"/>
                <a:ext cx="343622" cy="1521864"/>
                <a:chOff x="8761217" y="3070908"/>
                <a:chExt cx="162569" cy="72000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 rot="10800000" flipH="1" flipV="1">
                  <a:off x="8761217" y="3070908"/>
                  <a:ext cx="111764" cy="72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 rot="5400000" flipV="1">
                  <a:off x="8512983" y="3380104"/>
                  <a:ext cx="720000" cy="10160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8" name="Rectangle 107"/>
              <p:cNvSpPr/>
              <p:nvPr/>
            </p:nvSpPr>
            <p:spPr>
              <a:xfrm>
                <a:off x="311966" y="0"/>
                <a:ext cx="1131045" cy="226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dirty="0" smtClean="0">
                    <a:solidFill>
                      <a:schemeClr val="tx1"/>
                    </a:solidFill>
                  </a:rPr>
                  <a:t>Camera</a:t>
                </a:r>
                <a:endParaRPr lang="ga-I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321743" y="244718"/>
                <a:ext cx="1081888" cy="3866"/>
              </a:xfrm>
              <a:prstGeom prst="line">
                <a:avLst/>
              </a:prstGeom>
              <a:ln w="5715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-3728463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flipH="1">
                <a:off x="2186028" y="3190103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-2997603" y="6430958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-2419332" y="6431801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1" name="Group 180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82" name="Straight Arrow Connector 181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13810" y="13357"/>
            <a:ext cx="16157743" cy="6280484"/>
            <a:chOff x="0" y="0"/>
            <a:chExt cx="16157743" cy="6280484"/>
          </a:xfrm>
        </p:grpSpPr>
        <p:grpSp>
          <p:nvGrpSpPr>
            <p:cNvPr id="112" name="Group 111"/>
            <p:cNvGrpSpPr/>
            <p:nvPr/>
          </p:nvGrpSpPr>
          <p:grpSpPr>
            <a:xfrm>
              <a:off x="326845" y="569820"/>
              <a:ext cx="9737167" cy="5366629"/>
              <a:chOff x="326845" y="-19727"/>
              <a:chExt cx="9737167" cy="5366629"/>
            </a:xfrm>
          </p:grpSpPr>
          <p:sp>
            <p:nvSpPr>
              <p:cNvPr id="4" name="Shape 52"/>
              <p:cNvSpPr txBox="1"/>
              <p:nvPr/>
            </p:nvSpPr>
            <p:spPr>
              <a:xfrm>
                <a:off x="326845" y="1031477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" name="Shape 59"/>
              <p:cNvSpPr txBox="1"/>
              <p:nvPr/>
            </p:nvSpPr>
            <p:spPr>
              <a:xfrm>
                <a:off x="3016776" y="1253058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RS232 Hub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Shape 59"/>
              <p:cNvSpPr txBox="1"/>
              <p:nvPr/>
            </p:nvSpPr>
            <p:spPr>
              <a:xfrm>
                <a:off x="3016776" y="2377963"/>
                <a:ext cx="1440000" cy="1429919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DAQ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9046" y="1442583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hape 59"/>
              <p:cNvSpPr txBox="1"/>
              <p:nvPr/>
            </p:nvSpPr>
            <p:spPr>
              <a:xfrm>
                <a:off x="3016776" y="1807584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AOTF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929046" y="1987584"/>
                <a:ext cx="1080000" cy="403960"/>
                <a:chOff x="1891341" y="1470962"/>
                <a:chExt cx="1080000" cy="40396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1341" y="1470962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159515" y="1536368"/>
                  <a:ext cx="6046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879424" y="2177338"/>
                <a:ext cx="1440000" cy="705231"/>
                <a:chOff x="5968172" y="1084061"/>
                <a:chExt cx="1440000" cy="705231"/>
              </a:xfrm>
            </p:grpSpPr>
            <p:sp>
              <p:nvSpPr>
                <p:cNvPr id="7" name="Shape 59"/>
                <p:cNvSpPr txBox="1"/>
                <p:nvPr/>
              </p:nvSpPr>
              <p:spPr>
                <a:xfrm>
                  <a:off x="5968172" y="1084061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2" name="Shape 59"/>
                <p:cNvSpPr txBox="1"/>
                <p:nvPr/>
              </p:nvSpPr>
              <p:spPr>
                <a:xfrm>
                  <a:off x="5968172" y="1429292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B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879424" y="821986"/>
                <a:ext cx="1440000" cy="1238434"/>
                <a:chOff x="5971391" y="-319735"/>
                <a:chExt cx="1440000" cy="1238434"/>
              </a:xfrm>
            </p:grpSpPr>
            <p:sp>
              <p:nvSpPr>
                <p:cNvPr id="14" name="Shape 59"/>
                <p:cNvSpPr txBox="1"/>
                <p:nvPr/>
              </p:nvSpPr>
              <p:spPr>
                <a:xfrm>
                  <a:off x="5971391" y="17347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Shape 59"/>
                <p:cNvSpPr txBox="1"/>
                <p:nvPr/>
              </p:nvSpPr>
              <p:spPr>
                <a:xfrm>
                  <a:off x="5971391" y="422364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4" name="Shape 59"/>
                <p:cNvSpPr txBox="1"/>
                <p:nvPr/>
              </p:nvSpPr>
              <p:spPr>
                <a:xfrm>
                  <a:off x="5971391" y="66669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5" name="Shape 59"/>
                <p:cNvSpPr txBox="1"/>
                <p:nvPr/>
              </p:nvSpPr>
              <p:spPr>
                <a:xfrm>
                  <a:off x="5971391" y="-75406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Shape 59"/>
                <p:cNvSpPr txBox="1"/>
                <p:nvPr/>
              </p:nvSpPr>
              <p:spPr>
                <a:xfrm>
                  <a:off x="5971391" y="-319735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7" name="Shape 59"/>
              <p:cNvSpPr txBox="1"/>
              <p:nvPr/>
            </p:nvSpPr>
            <p:spPr>
              <a:xfrm>
                <a:off x="5879424" y="2988532"/>
                <a:ext cx="144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Custom</a:t>
                </a:r>
                <a:b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</a:b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Eletronics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Shape 59"/>
              <p:cNvSpPr txBox="1"/>
              <p:nvPr/>
            </p:nvSpPr>
            <p:spPr>
              <a:xfrm>
                <a:off x="7760556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Pulse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Amp.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36131" y="3399705"/>
                <a:ext cx="1575944" cy="358813"/>
                <a:chOff x="4676657" y="2429856"/>
                <a:chExt cx="1575944" cy="35881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905325" y="24298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676657" y="2450115"/>
                  <a:ext cx="15759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&amp; DO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7386003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8734859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Shape 59"/>
              <p:cNvSpPr txBox="1"/>
              <p:nvPr/>
            </p:nvSpPr>
            <p:spPr>
              <a:xfrm>
                <a:off x="9164012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r>
                  <a:rPr lang="en-US" sz="1600" b="1" i="0" u="none" strike="noStrike" cap="none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Mod.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Shape 52"/>
              <p:cNvSpPr txBox="1"/>
              <p:nvPr/>
            </p:nvSpPr>
            <p:spPr>
              <a:xfrm>
                <a:off x="326845" y="3906902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2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Shape 59"/>
              <p:cNvSpPr txBox="1"/>
              <p:nvPr/>
            </p:nvSpPr>
            <p:spPr>
              <a:xfrm>
                <a:off x="3016776" y="4388052"/>
                <a:ext cx="144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27861" y="4643517"/>
                <a:ext cx="1289135" cy="394869"/>
                <a:chOff x="2067835" y="5409721"/>
                <a:chExt cx="1289135" cy="394869"/>
              </a:xfrm>
            </p:grpSpPr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2236668" y="5409721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2067835" y="5466036"/>
                  <a:ext cx="12891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CameraLink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735316" y="3854695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4615132" y="2302086"/>
                <a:ext cx="1173062" cy="718763"/>
                <a:chOff x="4615132" y="2305896"/>
                <a:chExt cx="1173062" cy="71876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679966" y="2686105"/>
                  <a:ext cx="9587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414635" y="2305896"/>
                  <a:ext cx="373559" cy="427334"/>
                  <a:chOff x="5414635" y="2305896"/>
                  <a:chExt cx="373559" cy="427334"/>
                </a:xfrm>
              </p:grpSpPr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5428194" y="2344404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5428194" y="2694949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5414635" y="2305896"/>
                    <a:ext cx="0" cy="427334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615132" y="2527885"/>
                  <a:ext cx="78077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614032" y="894779"/>
                <a:ext cx="1174772" cy="1080808"/>
                <a:chOff x="5093155" y="1429"/>
                <a:chExt cx="786279" cy="1080808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5519434" y="792901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5519434" y="104467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519434" y="1429"/>
                  <a:ext cx="625" cy="108080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093155" y="538122"/>
                  <a:ext cx="430168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5519434" y="54112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5519434" y="27918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5519434" y="289346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/>
              <p:cNvSpPr txBox="1"/>
              <p:nvPr/>
            </p:nvSpPr>
            <p:spPr>
              <a:xfrm>
                <a:off x="3877131" y="4006010"/>
                <a:ext cx="1475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Trigger pulses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998637" y="-19727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  <a:endParaRPr lang="ga-IE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16776" y="0"/>
                <a:ext cx="4302647" cy="752792"/>
                <a:chOff x="3013980" y="1180487"/>
                <a:chExt cx="2853501" cy="752792"/>
              </a:xfrm>
            </p:grpSpPr>
            <p:sp>
              <p:nvSpPr>
                <p:cNvPr id="19" name="Shape 59"/>
                <p:cNvSpPr txBox="1"/>
                <p:nvPr/>
              </p:nvSpPr>
              <p:spPr>
                <a:xfrm>
                  <a:off x="3063156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X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" name="Shape 59"/>
                <p:cNvSpPr txBox="1"/>
                <p:nvPr/>
              </p:nvSpPr>
              <p:spPr>
                <a:xfrm>
                  <a:off x="385707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Y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" name="Shape 59"/>
                <p:cNvSpPr txBox="1"/>
                <p:nvPr/>
              </p:nvSpPr>
              <p:spPr>
                <a:xfrm>
                  <a:off x="4650988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Z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" name="Shape 59"/>
                <p:cNvSpPr txBox="1"/>
                <p:nvPr/>
              </p:nvSpPr>
              <p:spPr>
                <a:xfrm>
                  <a:off x="544490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l-GR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θ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460114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54030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5047946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013980" y="1180487"/>
                  <a:ext cx="2853501" cy="75279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398046" y="2512819"/>
                <a:ext cx="1611002" cy="1010793"/>
                <a:chOff x="1922104" y="2239859"/>
                <a:chExt cx="1080000" cy="1010793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922104" y="2845656"/>
                  <a:ext cx="1080000" cy="404996"/>
                  <a:chOff x="1922104" y="2178906"/>
                  <a:chExt cx="1080000" cy="404996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922104" y="217890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86706" y="2245348"/>
                    <a:ext cx="6463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</a:t>
                    </a:r>
                    <a:r>
                      <a:rPr lang="it-IT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BUS</a:t>
                    </a:r>
                    <a:endParaRPr lang="ga-IE" sz="1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04" name="Straight Connector 103"/>
                <p:cNvCxnSpPr/>
                <p:nvPr/>
              </p:nvCxnSpPr>
              <p:spPr>
                <a:xfrm rot="16200000" flipV="1">
                  <a:off x="1616580" y="2561214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1357615" y="352382"/>
                <a:ext cx="1651431" cy="642710"/>
                <a:chOff x="1908912" y="352382"/>
                <a:chExt cx="1080000" cy="642710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362225" y="418217"/>
                  <a:ext cx="439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1908912" y="352382"/>
                  <a:ext cx="1080000" cy="642710"/>
                  <a:chOff x="1922104" y="2826712"/>
                  <a:chExt cx="1080000" cy="642710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922104" y="284565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rot="16200000" flipV="1">
                    <a:off x="1626178" y="3148067"/>
                    <a:ext cx="642710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" name="Group 69"/>
            <p:cNvGrpSpPr/>
            <p:nvPr/>
          </p:nvGrpSpPr>
          <p:grpSpPr>
            <a:xfrm>
              <a:off x="10578767" y="160232"/>
              <a:ext cx="5342094" cy="5960020"/>
              <a:chOff x="2122096" y="0"/>
              <a:chExt cx="5342094" cy="5960020"/>
            </a:xfrm>
          </p:grpSpPr>
          <p:sp>
            <p:nvSpPr>
              <p:cNvPr id="72" name="Shape 29"/>
              <p:cNvSpPr/>
              <p:nvPr/>
            </p:nvSpPr>
            <p:spPr>
              <a:xfrm>
                <a:off x="5548800" y="0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524" dirty="0"/>
                  <a:t>Tomo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27811" y="1080655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13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Stack</a:t>
                  </a:r>
                  <a:endParaRPr lang="it" sz="1524" dirty="0"/>
                </a:p>
              </p:txBody>
            </p:sp>
            <p:sp>
              <p:nvSpPr>
                <p:cNvPr id="114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Data Transfer</a:t>
                  </a:r>
                  <a:endParaRPr lang="it" sz="1524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910445" y="2161310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07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Camera</a:t>
                  </a:r>
                  <a:endParaRPr lang="it" sz="1524" dirty="0"/>
                </a:p>
              </p:txBody>
            </p:sp>
            <p:sp>
              <p:nvSpPr>
                <p:cNvPr id="110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Motor Stages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2987814" y="3241965"/>
                <a:ext cx="2936624" cy="613247"/>
                <a:chOff x="4700692" y="1080655"/>
                <a:chExt cx="2936624" cy="613247"/>
              </a:xfrm>
            </p:grpSpPr>
            <p:sp>
              <p:nvSpPr>
                <p:cNvPr id="102" name="Shape 29"/>
                <p:cNvSpPr/>
                <p:nvPr/>
              </p:nvSpPr>
              <p:spPr>
                <a:xfrm>
                  <a:off x="4700692" y="108065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Waveform</a:t>
                  </a:r>
                </a:p>
                <a:p>
                  <a:pPr algn="ctr"/>
                  <a:r>
                    <a:rPr lang="ga-IE" sz="1524" dirty="0" smtClean="0"/>
                    <a:t>Generator</a:t>
                  </a:r>
                  <a:endParaRPr lang="it" sz="1524" dirty="0"/>
                </a:p>
              </p:txBody>
            </p:sp>
            <p:sp>
              <p:nvSpPr>
                <p:cNvPr id="103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AOTF</a:t>
                  </a:r>
                </a:p>
                <a:p>
                  <a:pPr algn="ctr"/>
                  <a:r>
                    <a:rPr lang="ga-IE" sz="1524" dirty="0" smtClean="0"/>
                    <a:t>(Shutter)</a:t>
                  </a:r>
                </a:p>
              </p:txBody>
            </p:sp>
          </p:grpSp>
          <p:sp>
            <p:nvSpPr>
              <p:cNvPr id="83" name="Shape 29"/>
              <p:cNvSpPr/>
              <p:nvPr/>
            </p:nvSpPr>
            <p:spPr>
              <a:xfrm>
                <a:off x="2967225" y="4322620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DAQ</a:t>
                </a:r>
              </a:p>
              <a:p>
                <a:pPr algn="ctr"/>
                <a:r>
                  <a:rPr lang="ga-IE" sz="1524" dirty="0" smtClean="0"/>
                  <a:t>Board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2122096" y="5346773"/>
                <a:ext cx="2784335" cy="613247"/>
                <a:chOff x="1898072" y="5098475"/>
                <a:chExt cx="2784335" cy="613247"/>
              </a:xfrm>
            </p:grpSpPr>
            <p:sp>
              <p:nvSpPr>
                <p:cNvPr id="100" name="Shape 29"/>
                <p:cNvSpPr/>
                <p:nvPr/>
              </p:nvSpPr>
              <p:spPr>
                <a:xfrm>
                  <a:off x="1898072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Laser</a:t>
                  </a:r>
                </a:p>
                <a:p>
                  <a:pPr algn="ctr"/>
                  <a:r>
                    <a:rPr lang="ga-IE" sz="1524" dirty="0" smtClean="0"/>
                    <a:t>Modulator</a:t>
                  </a:r>
                </a:p>
              </p:txBody>
            </p:sp>
            <p:sp>
              <p:nvSpPr>
                <p:cNvPr id="101" name="Shape 29"/>
                <p:cNvSpPr/>
                <p:nvPr/>
              </p:nvSpPr>
              <p:spPr>
                <a:xfrm>
                  <a:off x="3588328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Galvo</a:t>
                  </a:r>
                </a:p>
                <a:p>
                  <a:pPr algn="ctr"/>
                  <a:r>
                    <a:rPr lang="ga-IE" sz="1524" dirty="0" smtClean="0"/>
                    <a:t>Scanners</a:t>
                  </a:r>
                </a:p>
              </p:txBody>
            </p:sp>
          </p:grpSp>
          <p:sp>
            <p:nvSpPr>
              <p:cNvPr id="85" name="Shape 29"/>
              <p:cNvSpPr/>
              <p:nvPr/>
            </p:nvSpPr>
            <p:spPr>
              <a:xfrm>
                <a:off x="6369790" y="5346772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Lasers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3511344" y="385846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2700000">
                <a:off x="2813390" y="4898171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2700000">
                <a:off x="3734975" y="276935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2700000">
                <a:off x="4559526" y="1680218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2700000">
                <a:off x="5375778" y="58897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>
                <a:off x="6814705" y="58896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8900000">
                <a:off x="5993716" y="168021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8900000">
                <a:off x="5202813" y="2765112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18900000">
                <a:off x="4253399" y="4919264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0" y="0"/>
              <a:ext cx="1027111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15675" y="0"/>
              <a:ext cx="574206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845" y="7113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54403" y="65820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228938" cy="5562600"/>
              <a:chOff x="-4229099" y="0"/>
              <a:chExt cx="12228938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1658942" cy="5562600"/>
                <a:chOff x="288758" y="333948"/>
                <a:chExt cx="11304011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73252" y="1351130"/>
                  <a:ext cx="2986342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593417" y="1392074"/>
                  <a:ext cx="8384" cy="957421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896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fibre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9527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saving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021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moving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Supercomputing 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Centre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Bologna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Python script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Bent Arrow 8"/>
                <p:cNvSpPr/>
                <p:nvPr/>
              </p:nvSpPr>
              <p:spPr>
                <a:xfrm rot="5400000">
                  <a:off x="6495160" y="1185481"/>
                  <a:ext cx="546221" cy="1306664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ent Arrow 31"/>
                <p:cNvSpPr/>
                <p:nvPr/>
              </p:nvSpPr>
              <p:spPr>
                <a:xfrm rot="5400000">
                  <a:off x="8999874" y="4293708"/>
                  <a:ext cx="370271" cy="772105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25444" y="5521222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6141646"/>
                <a:chOff x="-560" y="5483"/>
                <a:chExt cx="6147502" cy="6141646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2137204"/>
                  <a:chOff x="-560" y="2027456"/>
                  <a:chExt cx="5682315" cy="2137204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006153" y="3795328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2082225"/>
                  <a:chOff x="-560" y="4411422"/>
                  <a:chExt cx="6147502" cy="208222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1851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024953" y="6124315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335455" y="6112097"/>
                    <a:ext cx="9332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f=50</a:t>
                    </a:r>
                    <a:endParaRPr lang="ga-IE" dirty="0"/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195343" y="-53938"/>
            <a:ext cx="19027961" cy="6799642"/>
            <a:chOff x="-2195343" y="-53938"/>
            <a:chExt cx="19027961" cy="6799642"/>
          </a:xfrm>
        </p:grpSpPr>
        <p:pic>
          <p:nvPicPr>
            <p:cNvPr id="1027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4174216" y="139666"/>
              <a:ext cx="2658402" cy="660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6298561" y="139666"/>
              <a:ext cx="3677341" cy="282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351" y="139666"/>
              <a:ext cx="3859850" cy="660603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343" y="139666"/>
              <a:ext cx="8322455" cy="6606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0" t="17978" r="9145"/>
            <a:stretch/>
          </p:blipFill>
          <p:spPr>
            <a:xfrm>
              <a:off x="6321556" y="3150390"/>
              <a:ext cx="3658780" cy="35953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-2023893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34967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70138" y="328593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62475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2810014" y="1029678"/>
              <a:ext cx="1135926" cy="14169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2659704" y="373330"/>
              <a:ext cx="309654" cy="88344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8190" y="-5393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z</a:t>
              </a:r>
              <a:endParaRPr lang="ga-IE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7326" y="73038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x </a:t>
              </a:r>
              <a:endParaRPr lang="ga-IE" sz="28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410492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E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646</Words>
  <Application>Microsoft Office PowerPoint</Application>
  <PresentationFormat>Widescreen</PresentationFormat>
  <Paragraphs>359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172</cp:revision>
  <dcterms:created xsi:type="dcterms:W3CDTF">2013-11-04T09:16:53Z</dcterms:created>
  <dcterms:modified xsi:type="dcterms:W3CDTF">2015-01-15T14:32:09Z</dcterms:modified>
</cp:coreProperties>
</file>